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609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1905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066800" y="5791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7047320-A063-4547-B859-6D7DFC02BF7A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2800" y="57912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1800" y="5791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AD0570F-760E-4E93-8F71-1E91FB8F8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8382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 rot="-5400000">
            <a:off x="4152900" y="1866900"/>
            <a:ext cx="838200" cy="9144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0" y="366713"/>
            <a:ext cx="91487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black">
          <a:xfrm>
            <a:off x="0" y="45243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black">
          <a:xfrm rot="5400000">
            <a:off x="-3124200" y="34290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ltGray">
          <a:xfrm rot="5400000">
            <a:off x="-3200400" y="3429000"/>
            <a:ext cx="6858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36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10" descr="C:\Documents and Settings\klightfoot.HOC\My Documents\My Pictures\hoclogo_c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Holt of California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2286000"/>
            <a:ext cx="6400800" cy="1143000"/>
          </a:xfrm>
        </p:spPr>
        <p:txBody>
          <a:bodyPr/>
          <a:lstStyle/>
          <a:p>
            <a:pPr eaLnBrk="1" hangingPunct="1"/>
            <a:r>
              <a:rPr lang="en-US" sz="5400" b="1" i="1" smtClean="0"/>
              <a:t>Emission Solutions</a:t>
            </a:r>
          </a:p>
          <a:p>
            <a:pPr eaLnBrk="1" hangingPunct="1"/>
            <a:r>
              <a:rPr lang="en-US" smtClean="0"/>
              <a:t>Rob Manzer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Non-Cat DPF Solutions</a:t>
            </a:r>
          </a:p>
        </p:txBody>
      </p:sp>
      <p:pic>
        <p:nvPicPr>
          <p:cNvPr id="12291" name="Picture 5" descr="C:\Documents and Settings\RCram\My Documents\My Pictures\2010-01-06, DCL D8T 1-6-10\d8t-dozer-c15-305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3581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C:\Documents and Settings\RCram\My Documents\My Pictures\2010-02-04, Granite DCL pics 2-3-10\Granite DCL pics 2-3-10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Questions?????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623E</a:t>
            </a:r>
            <a:br>
              <a:rPr lang="en-US" sz="4000" b="1" smtClean="0"/>
            </a:br>
            <a:r>
              <a:rPr lang="en-US" sz="4000" b="1" smtClean="0"/>
              <a:t>Tier III Repower</a:t>
            </a:r>
          </a:p>
        </p:txBody>
      </p:sp>
      <p:pic>
        <p:nvPicPr>
          <p:cNvPr id="4099" name="Picture 3" descr="Holt repower Pictures 00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133600"/>
            <a:ext cx="5314950" cy="3509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627F</a:t>
            </a:r>
            <a:br>
              <a:rPr lang="en-US" sz="4000" b="1" smtClean="0"/>
            </a:br>
            <a:r>
              <a:rPr lang="en-US" sz="4000" b="1" smtClean="0"/>
              <a:t>Tier III Repower</a:t>
            </a:r>
          </a:p>
        </p:txBody>
      </p:sp>
      <p:pic>
        <p:nvPicPr>
          <p:cNvPr id="5123" name="Picture 1030" descr="C:\Documents and Settings\RCram\Desktop\REPOWER PICS\Final Pics\627 T3 Front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133600"/>
            <a:ext cx="5265738" cy="3509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 637D twin engine</a:t>
            </a:r>
            <a:br>
              <a:rPr lang="en-US" sz="4000" b="1" smtClean="0"/>
            </a:br>
            <a:r>
              <a:rPr lang="en-US" sz="4000" b="1" smtClean="0"/>
              <a:t>Tier III Repower</a:t>
            </a:r>
          </a:p>
        </p:txBody>
      </p:sp>
      <p:pic>
        <p:nvPicPr>
          <p:cNvPr id="6147" name="Picture 3" descr="Holt repower Pictures 00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286000"/>
            <a:ext cx="5314950" cy="3509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980C Tier III Repower</a:t>
            </a:r>
          </a:p>
        </p:txBody>
      </p:sp>
      <p:pic>
        <p:nvPicPr>
          <p:cNvPr id="7171" name="Picture 5" descr="C:\Documents and Settings\RCram\My Documents\My Pictures\2010-03-16, Ralph Hayes 980C 3-2010\Ralph Hayes 980C 3-2010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2025" y="1828800"/>
            <a:ext cx="4679950" cy="3509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D10R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b="1" smtClean="0"/>
              <a:t>Tier III Repower</a:t>
            </a:r>
          </a:p>
        </p:txBody>
      </p:sp>
      <p:pic>
        <p:nvPicPr>
          <p:cNvPr id="8195" name="Picture 3" descr="Holt repower Pictures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7912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D5</a:t>
            </a:r>
            <a:br>
              <a:rPr lang="en-US" sz="4000" b="1" smtClean="0"/>
            </a:br>
            <a:r>
              <a:rPr lang="en-US" sz="4000" b="1" smtClean="0"/>
              <a:t>Tier III Repower</a:t>
            </a:r>
          </a:p>
        </p:txBody>
      </p:sp>
      <p:pic>
        <p:nvPicPr>
          <p:cNvPr id="9219" name="Picture 3" descr="CatD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149475"/>
            <a:ext cx="6096000" cy="34178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5963"/>
            <a:ext cx="7772400" cy="731837"/>
          </a:xfrm>
        </p:spPr>
        <p:txBody>
          <a:bodyPr/>
          <a:lstStyle/>
          <a:p>
            <a:pPr eaLnBrk="1" hangingPunct="1"/>
            <a:r>
              <a:rPr lang="en-US" sz="4000" b="1" smtClean="0"/>
              <a:t> CAT DPF Solutions</a:t>
            </a:r>
            <a:br>
              <a:rPr lang="en-US" sz="4000" b="1" smtClean="0"/>
            </a:br>
            <a:r>
              <a:rPr lang="en-US" sz="4000" b="1" smtClean="0"/>
              <a:t> 175-300HP Tier 1 &amp; 2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0363" y="2133600"/>
            <a:ext cx="4059237" cy="3429000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17725"/>
            <a:ext cx="43100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HITACHI EX330 with Cat DPF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4256" b="2129"/>
          <a:stretch>
            <a:fillRect/>
          </a:stretch>
        </p:blipFill>
        <p:spPr>
          <a:xfrm>
            <a:off x="757238" y="1981200"/>
            <a:ext cx="4391025" cy="3352800"/>
          </a:xfr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t="2129" b="2129"/>
          <a:stretch>
            <a:fillRect/>
          </a:stretch>
        </p:blipFill>
        <p:spPr bwMode="auto">
          <a:xfrm>
            <a:off x="5334000" y="1976438"/>
            <a:ext cx="35925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lt 75 1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CBCBCB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8787"/>
      </a:accent6>
      <a:hlink>
        <a:srgbClr val="5F5F5F"/>
      </a:hlink>
      <a:folHlink>
        <a:srgbClr val="FFCC00"/>
      </a:folHlink>
    </a:clrScheme>
    <a:fontScheme name="Holt 75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olt 75 1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t 75 1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t 75 1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Planning Presentation</Template>
  <TotalTime>142</TotalTime>
  <Words>33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Calibri</vt:lpstr>
      <vt:lpstr>Holt 75 1</vt:lpstr>
      <vt:lpstr>Holt of California </vt:lpstr>
      <vt:lpstr>623E Tier III Repower</vt:lpstr>
      <vt:lpstr>627F Tier III Repower</vt:lpstr>
      <vt:lpstr> 637D twin engine Tier III Repower</vt:lpstr>
      <vt:lpstr>980C Tier III Repower</vt:lpstr>
      <vt:lpstr>D10R  Tier III Repower</vt:lpstr>
      <vt:lpstr>D5 Tier III Repower</vt:lpstr>
      <vt:lpstr> CAT DPF Solutions  175-300HP Tier 1 &amp; 2 </vt:lpstr>
      <vt:lpstr>HITACHI EX330 with Cat DPF</vt:lpstr>
      <vt:lpstr>Non-Cat DPF Solutions</vt:lpstr>
      <vt:lpstr>Questions?????</vt:lpstr>
    </vt:vector>
  </TitlesOfParts>
  <Company>Holtca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 of California</dc:title>
  <dc:creator>Kim Lightfoot</dc:creator>
  <cp:lastModifiedBy>user</cp:lastModifiedBy>
  <cp:revision>2</cp:revision>
  <dcterms:created xsi:type="dcterms:W3CDTF">2010-04-30T15:58:02Z</dcterms:created>
  <dcterms:modified xsi:type="dcterms:W3CDTF">2013-05-15T21:25:47Z</dcterms:modified>
</cp:coreProperties>
</file>